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8" r:id="rId20"/>
    <p:sldId id="334" r:id="rId21"/>
    <p:sldId id="270" r:id="rId22"/>
    <p:sldId id="335" r:id="rId23"/>
    <p:sldId id="322" r:id="rId24"/>
    <p:sldId id="305" r:id="rId25"/>
    <p:sldId id="323" r:id="rId26"/>
    <p:sldId id="324" r:id="rId27"/>
    <p:sldId id="32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8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90775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941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647</Words>
  <Application>Microsoft Office PowerPoint</Application>
  <PresentationFormat>와이드스크린</PresentationFormat>
  <Paragraphs>173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48</cp:revision>
  <dcterms:created xsi:type="dcterms:W3CDTF">2020-05-10T02:38:09Z</dcterms:created>
  <dcterms:modified xsi:type="dcterms:W3CDTF">2021-11-03T07:13:04Z</dcterms:modified>
</cp:coreProperties>
</file>